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6"/>
  </p:notesMasterIdLst>
  <p:sldIdLst>
    <p:sldId id="276" r:id="rId4"/>
    <p:sldId id="261" r:id="rId5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" initials="m" lastIdx="1" clrIdx="0"/>
  <p:cmAuthor id="2" name="l" initials="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6" d="100"/>
          <a:sy n="176" d="100"/>
        </p:scale>
        <p:origin x="-627" y="-58"/>
      </p:cViewPr>
      <p:guideLst>
        <p:guide orient="horz" pos="1648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290B-1EC0-4474-86A4-B6C49ADAD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6205A-1347-41E0-B194-454A51ED44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tor\Desktop\00.jpg"/>
          <p:cNvPicPr>
            <a:picLocks noChangeAspect="1" noChangeArrowheads="1"/>
          </p:cNvPicPr>
          <p:nvPr userDrawn="1"/>
        </p:nvPicPr>
        <p:blipFill>
          <a:blip r:embed="rId2" cstate="print"/>
          <a:srcRect r="1936" b="31769"/>
          <a:stretch>
            <a:fillRect/>
          </a:stretch>
        </p:blipFill>
        <p:spPr bwMode="auto">
          <a:xfrm>
            <a:off x="0" y="0"/>
            <a:ext cx="9144000" cy="3579862"/>
          </a:xfrm>
          <a:prstGeom prst="rect">
            <a:avLst/>
          </a:prstGeom>
          <a:noFill/>
        </p:spPr>
      </p:pic>
      <p:sp>
        <p:nvSpPr>
          <p:cNvPr id="9" name="副标题 5"/>
          <p:cNvSpPr txBox="1"/>
          <p:nvPr userDrawn="1"/>
        </p:nvSpPr>
        <p:spPr>
          <a:xfrm>
            <a:off x="6948264" y="4299942"/>
            <a:ext cx="167389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人类健康的使者</a:t>
            </a:r>
            <a:endParaRPr kumimoji="0" lang="zh-CN" altLang="en-US" sz="105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51" name="Picture 3" descr="G:\VI\标志\驼人品牌logo（PNG）\驼人医疗器械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5526"/>
            <a:ext cx="1521832" cy="504056"/>
          </a:xfrm>
          <a:prstGeom prst="rect">
            <a:avLst/>
          </a:prstGeom>
          <a:noFill/>
        </p:spPr>
      </p:pic>
      <p:pic>
        <p:nvPicPr>
          <p:cNvPr id="17" name="Picture 2" descr="G:\VI\标志\辅助图形2.png"/>
          <p:cNvPicPr>
            <a:picLocks noChangeAspect="1" noChangeArrowheads="1"/>
          </p:cNvPicPr>
          <p:nvPr userDrawn="1"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827585" y="4280260"/>
            <a:ext cx="720080" cy="863240"/>
          </a:xfrm>
          <a:prstGeom prst="rect">
            <a:avLst/>
          </a:prstGeom>
          <a:noFill/>
        </p:spPr>
      </p:pic>
      <p:sp>
        <p:nvSpPr>
          <p:cNvPr id="7" name="副标题 5"/>
          <p:cNvSpPr txBox="1"/>
          <p:nvPr userDrawn="1"/>
        </p:nvSpPr>
        <p:spPr>
          <a:xfrm>
            <a:off x="5796136" y="4011910"/>
            <a:ext cx="28260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国际品质的医疗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器械供应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2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88"/>
            <a:ext cx="9144001" cy="5145088"/>
          </a:xfrm>
          <a:prstGeom prst="rect">
            <a:avLst/>
          </a:prstGeom>
          <a:noFill/>
        </p:spPr>
      </p:pic>
      <p:pic>
        <p:nvPicPr>
          <p:cNvPr id="2051" name="Picture 3" descr="G:\VI\标志\驼人品牌logo（PNG）\驼人医疗器械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1510"/>
            <a:ext cx="1521832" cy="504056"/>
          </a:xfrm>
          <a:prstGeom prst="rect">
            <a:avLst/>
          </a:prstGeom>
          <a:noFill/>
        </p:spPr>
      </p:pic>
      <p:pic>
        <p:nvPicPr>
          <p:cNvPr id="17" name="Picture 2" descr="G:\VI\标志\辅助图形2.png"/>
          <p:cNvPicPr>
            <a:picLocks noChangeAspect="1" noChangeArrowheads="1"/>
          </p:cNvPicPr>
          <p:nvPr userDrawn="1"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827585" y="4280260"/>
            <a:ext cx="720080" cy="863240"/>
          </a:xfrm>
          <a:prstGeom prst="rect">
            <a:avLst/>
          </a:prstGeom>
          <a:noFill/>
        </p:spPr>
      </p:pic>
      <p:sp>
        <p:nvSpPr>
          <p:cNvPr id="7" name="副标题 5"/>
          <p:cNvSpPr txBox="1"/>
          <p:nvPr userDrawn="1"/>
        </p:nvSpPr>
        <p:spPr>
          <a:xfrm>
            <a:off x="6948264" y="4299942"/>
            <a:ext cx="167389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人类健康的使者</a:t>
            </a:r>
            <a:endParaRPr kumimoji="0" lang="zh-CN" altLang="en-US" sz="105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副标题 5"/>
          <p:cNvSpPr txBox="1"/>
          <p:nvPr userDrawn="1"/>
        </p:nvSpPr>
        <p:spPr>
          <a:xfrm>
            <a:off x="5796136" y="4011910"/>
            <a:ext cx="28260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国际品质的医疗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器械供应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5"/>
          <p:cNvSpPr txBox="1"/>
          <p:nvPr userDrawn="1"/>
        </p:nvSpPr>
        <p:spPr>
          <a:xfrm>
            <a:off x="7164288" y="4840002"/>
            <a:ext cx="1368152" cy="1440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zh-CN" altLang="en-US" sz="700" spc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不用东奔西走</a:t>
            </a:r>
            <a:r>
              <a:rPr lang="zh-CN" altLang="en-US" sz="70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70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医械超市全</a:t>
            </a:r>
            <a:r>
              <a:rPr lang="zh-CN" altLang="en-US" sz="70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endParaRPr lang="zh-CN" altLang="en-US" sz="700" spc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043608" y="44751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364088" y="44751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7494"/>
            <a:ext cx="576064" cy="190750"/>
          </a:xfrm>
          <a:prstGeom prst="rect">
            <a:avLst/>
          </a:prstGeom>
          <a:noFill/>
        </p:spPr>
      </p:pic>
      <p:sp>
        <p:nvSpPr>
          <p:cNvPr id="10" name="副标题 5"/>
          <p:cNvSpPr txBox="1"/>
          <p:nvPr userDrawn="1"/>
        </p:nvSpPr>
        <p:spPr>
          <a:xfrm>
            <a:off x="576000" y="4840002"/>
            <a:ext cx="1224136" cy="1440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国际医疗器械交易中心</a:t>
            </a:r>
            <a:endParaRPr kumimoji="0" lang="zh-CN" altLang="en-US" sz="7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026" name="Picture 2" descr="E:\新城\八角楼\八角楼线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641416"/>
            <a:ext cx="1008112" cy="378606"/>
          </a:xfrm>
          <a:prstGeom prst="rect">
            <a:avLst/>
          </a:prstGeom>
          <a:noFill/>
        </p:spPr>
      </p:pic>
      <p:pic>
        <p:nvPicPr>
          <p:cNvPr id="21" name="Picture 2" descr="G:\VI\标志\辅助图形2.png"/>
          <p:cNvPicPr>
            <a:picLocks noChangeAspect="1" noChangeArrowheads="1"/>
          </p:cNvPicPr>
          <p:nvPr userDrawn="1"/>
        </p:nvPicPr>
        <p:blipFill>
          <a:blip r:embed="rId4" cstate="print"/>
          <a:srcRect b="50000"/>
          <a:stretch>
            <a:fillRect/>
          </a:stretch>
        </p:blipFill>
        <p:spPr bwMode="auto">
          <a:xfrm rot="10800000">
            <a:off x="467544" y="0"/>
            <a:ext cx="403331" cy="483518"/>
          </a:xfrm>
          <a:prstGeom prst="rect">
            <a:avLst/>
          </a:prstGeom>
          <a:noFill/>
        </p:spPr>
      </p:pic>
      <p:sp>
        <p:nvSpPr>
          <p:cNvPr id="23" name="矩形 22"/>
          <p:cNvSpPr/>
          <p:nvPr userDrawn="1"/>
        </p:nvSpPr>
        <p:spPr>
          <a:xfrm>
            <a:off x="0" y="4840002"/>
            <a:ext cx="683568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691680" y="4912018"/>
            <a:ext cx="2194520" cy="1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5004048" y="4912018"/>
            <a:ext cx="2194520" cy="1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8460432" y="4840002"/>
            <a:ext cx="683568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副标题 5"/>
          <p:cNvSpPr txBox="1"/>
          <p:nvPr userDrawn="1"/>
        </p:nvSpPr>
        <p:spPr>
          <a:xfrm>
            <a:off x="2987824" y="324000"/>
            <a:ext cx="28260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国际品质的医疗</a:t>
            </a:r>
            <a:r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器械供应</a:t>
            </a:r>
            <a:r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5004048" y="469598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2123728" y="469598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5"/>
          <p:cNvSpPr txBox="1"/>
          <p:nvPr userDrawn="1"/>
        </p:nvSpPr>
        <p:spPr>
          <a:xfrm>
            <a:off x="2699792" y="1419622"/>
            <a:ext cx="381642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谢谢观赏！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1043608" y="44751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>
            <a:off x="5364088" y="44751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7494"/>
            <a:ext cx="576064" cy="190750"/>
          </a:xfrm>
          <a:prstGeom prst="rect">
            <a:avLst/>
          </a:prstGeom>
          <a:noFill/>
        </p:spPr>
      </p:pic>
      <p:pic>
        <p:nvPicPr>
          <p:cNvPr id="25" name="Picture 2" descr="G:\VI\标志\辅助图形2.png"/>
          <p:cNvPicPr>
            <a:picLocks noChangeAspect="1" noChangeArrowheads="1"/>
          </p:cNvPicPr>
          <p:nvPr userDrawn="1"/>
        </p:nvPicPr>
        <p:blipFill>
          <a:blip r:embed="rId3" cstate="print"/>
          <a:srcRect b="50000"/>
          <a:stretch>
            <a:fillRect/>
          </a:stretch>
        </p:blipFill>
        <p:spPr bwMode="auto">
          <a:xfrm rot="10800000">
            <a:off x="467544" y="0"/>
            <a:ext cx="403331" cy="483518"/>
          </a:xfrm>
          <a:prstGeom prst="rect">
            <a:avLst/>
          </a:prstGeom>
          <a:noFill/>
        </p:spPr>
      </p:pic>
      <p:sp>
        <p:nvSpPr>
          <p:cNvPr id="27" name="文本框 5"/>
          <p:cNvSpPr txBox="1"/>
          <p:nvPr userDrawn="1"/>
        </p:nvSpPr>
        <p:spPr>
          <a:xfrm>
            <a:off x="3491880" y="4572000"/>
            <a:ext cx="182712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人类健康的使者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74" name="Picture 2" descr="G:\VI\标志\二维码\驼人集团二维码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8171" y="2355726"/>
            <a:ext cx="1594547" cy="1809704"/>
          </a:xfrm>
          <a:prstGeom prst="rect">
            <a:avLst/>
          </a:prstGeom>
          <a:noFill/>
        </p:spPr>
      </p:pic>
      <p:sp>
        <p:nvSpPr>
          <p:cNvPr id="12" name="副标题 5"/>
          <p:cNvSpPr txBox="1"/>
          <p:nvPr userDrawn="1"/>
        </p:nvSpPr>
        <p:spPr>
          <a:xfrm>
            <a:off x="2987824" y="324000"/>
            <a:ext cx="28260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国际品质的医疗</a:t>
            </a:r>
            <a:r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器械供应</a:t>
            </a:r>
            <a:r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VI\标志\辅助图形2.png"/>
          <p:cNvPicPr>
            <a:picLocks noChangeAspect="1" noChangeArrowheads="1"/>
          </p:cNvPicPr>
          <p:nvPr userDrawn="1"/>
        </p:nvPicPr>
        <p:blipFill>
          <a:blip r:embed="rId2" cstate="print"/>
          <a:srcRect b="43662"/>
          <a:stretch>
            <a:fillRect/>
          </a:stretch>
        </p:blipFill>
        <p:spPr bwMode="auto">
          <a:xfrm>
            <a:off x="7020272" y="3651870"/>
            <a:ext cx="1104300" cy="1491630"/>
          </a:xfrm>
          <a:prstGeom prst="rect">
            <a:avLst/>
          </a:prstGeom>
          <a:noFill/>
        </p:spPr>
      </p:pic>
      <p:pic>
        <p:nvPicPr>
          <p:cNvPr id="1029" name="Picture 5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7894"/>
            <a:ext cx="1656184" cy="548408"/>
          </a:xfrm>
          <a:prstGeom prst="rect">
            <a:avLst/>
          </a:prstGeom>
          <a:noFill/>
        </p:spPr>
      </p:pic>
      <p:pic>
        <p:nvPicPr>
          <p:cNvPr id="12" name="Picture 3" descr="E:\会议物料模板\地球医疗底图 麻醉0.jpg"/>
          <p:cNvPicPr>
            <a:picLocks noChangeAspect="1" noChangeArrowheads="1"/>
          </p:cNvPicPr>
          <p:nvPr userDrawn="1"/>
        </p:nvPicPr>
        <p:blipFill>
          <a:blip r:embed="rId4" cstate="print"/>
          <a:srcRect l="1393" t="40186"/>
          <a:stretch>
            <a:fillRect/>
          </a:stretch>
        </p:blipFill>
        <p:spPr bwMode="auto">
          <a:xfrm>
            <a:off x="0" y="0"/>
            <a:ext cx="9144000" cy="34254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5"/>
          <p:cNvSpPr txBox="1"/>
          <p:nvPr/>
        </p:nvSpPr>
        <p:spPr>
          <a:xfrm>
            <a:off x="755576" y="987574"/>
            <a:ext cx="7848872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000" b="1" spc="3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项目名称</a:t>
            </a:r>
            <a:endParaRPr lang="zh-CN" altLang="en-US" sz="4000" b="1" spc="3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5"/>
          <p:cNvSpPr txBox="1"/>
          <p:nvPr/>
        </p:nvSpPr>
        <p:spPr>
          <a:xfrm>
            <a:off x="755576" y="3651870"/>
            <a:ext cx="244827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汇报人</a:t>
            </a:r>
            <a:r>
              <a:rPr lang="en-US" altLang="zh-CN" sz="14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—XXX</a:t>
            </a:r>
            <a:endParaRPr lang="en-US" altLang="zh-CN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副标题 5"/>
          <p:cNvSpPr txBox="1"/>
          <p:nvPr/>
        </p:nvSpPr>
        <p:spPr>
          <a:xfrm>
            <a:off x="755576" y="3867894"/>
            <a:ext cx="14401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2022</a:t>
            </a:r>
            <a:r>
              <a:rPr kumimoji="0" lang="zh-CN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</a:t>
            </a:r>
            <a:r>
              <a:rPr kumimoji="0" lang="en-US" altLang="zh-CN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xx</a:t>
            </a:r>
            <a:r>
              <a:rPr kumimoji="0" lang="zh-CN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xx</a:t>
            </a:r>
            <a:r>
              <a:rPr kumimoji="0" lang="zh-CN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日</a:t>
            </a:r>
            <a:endParaRPr kumimoji="0" lang="zh-CN" altLang="en-US" sz="11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67038" y="851535"/>
            <a:ext cx="533876" cy="848201"/>
            <a:chOff x="3387" y="2906"/>
            <a:chExt cx="2225" cy="3402"/>
          </a:xfrm>
        </p:grpSpPr>
        <p:sp>
          <p:nvSpPr>
            <p:cNvPr id="8" name="椭圆 7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7990" y="1445895"/>
            <a:ext cx="532924" cy="882491"/>
            <a:chOff x="3387" y="2906"/>
            <a:chExt cx="2225" cy="3402"/>
          </a:xfrm>
        </p:grpSpPr>
        <p:sp>
          <p:nvSpPr>
            <p:cNvPr id="11" name="椭圆 10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35605" y="3230880"/>
            <a:ext cx="588169" cy="897731"/>
            <a:chOff x="3387" y="2906"/>
            <a:chExt cx="2225" cy="3402"/>
          </a:xfrm>
        </p:grpSpPr>
        <p:sp>
          <p:nvSpPr>
            <p:cNvPr id="15" name="椭圆 14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47060" y="1066800"/>
            <a:ext cx="42767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1</a:t>
            </a:r>
            <a:endParaRPr lang="en-US" altLang="zh-CN" sz="1350" dirty="0"/>
          </a:p>
        </p:txBody>
      </p:sp>
      <p:sp>
        <p:nvSpPr>
          <p:cNvPr id="18" name="文本框 17"/>
          <p:cNvSpPr txBox="1"/>
          <p:nvPr/>
        </p:nvSpPr>
        <p:spPr>
          <a:xfrm>
            <a:off x="3147951" y="169970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2</a:t>
            </a:r>
            <a:endParaRPr lang="en-US" altLang="zh-CN" sz="135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51346" y="2291239"/>
            <a:ext cx="5895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3</a:t>
            </a:r>
            <a:endParaRPr lang="en-US" altLang="zh-CN" sz="1350" dirty="0"/>
          </a:p>
        </p:txBody>
      </p:sp>
      <p:sp>
        <p:nvSpPr>
          <p:cNvPr id="20" name="文本框 19"/>
          <p:cNvSpPr txBox="1"/>
          <p:nvPr/>
        </p:nvSpPr>
        <p:spPr>
          <a:xfrm>
            <a:off x="3738017" y="1021253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lang="zh-CN" altLang="en-US" sz="15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56158" y="1674607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解决方案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015" y="2858206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>
                <a:solidFill>
                  <a:srgbClr val="FF0000"/>
                </a:solidFill>
              </a:rPr>
              <a:t>项目用途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35605" y="2637949"/>
            <a:ext cx="587216" cy="887254"/>
            <a:chOff x="3387" y="2906"/>
            <a:chExt cx="2225" cy="3402"/>
          </a:xfrm>
        </p:grpSpPr>
        <p:sp>
          <p:nvSpPr>
            <p:cNvPr id="24" name="椭圆 2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30843" y="2004536"/>
            <a:ext cx="570071" cy="921544"/>
            <a:chOff x="3387" y="2906"/>
            <a:chExt cx="2225" cy="3402"/>
          </a:xfrm>
        </p:grpSpPr>
        <p:sp>
          <p:nvSpPr>
            <p:cNvPr id="27" name="椭圆 26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166028" y="286961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4</a:t>
            </a:r>
            <a:endParaRPr lang="en-US" altLang="zh-CN" sz="1350" dirty="0"/>
          </a:p>
        </p:txBody>
      </p:sp>
      <p:sp>
        <p:nvSpPr>
          <p:cNvPr id="30" name="文本框 29"/>
          <p:cNvSpPr txBox="1"/>
          <p:nvPr/>
        </p:nvSpPr>
        <p:spPr>
          <a:xfrm>
            <a:off x="3166029" y="3467077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5</a:t>
            </a:r>
            <a:endParaRPr lang="en-US" altLang="zh-CN" sz="1350" dirty="0"/>
          </a:p>
        </p:txBody>
      </p:sp>
      <p:sp>
        <p:nvSpPr>
          <p:cNvPr id="31" name="文本框 30"/>
          <p:cNvSpPr txBox="1"/>
          <p:nvPr/>
        </p:nvSpPr>
        <p:spPr>
          <a:xfrm>
            <a:off x="3759334" y="2266549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图例展示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56417" y="3467015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专利展示</a:t>
            </a:r>
            <a:endParaRPr lang="zh-CN" alt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836940" y="7641"/>
            <a:ext cx="2901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目录  CONTENTS</a:t>
            </a:r>
            <a:endParaRPr lang="zh-CN" altLang="en-US" sz="2100" dirty="0">
              <a:solidFill>
                <a:srgbClr val="0E6EB9"/>
              </a:solidFill>
              <a:latin typeface="Calibri Light" panose="020F0302020204030204"/>
              <a:cs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1319" y="3896201"/>
            <a:ext cx="607695" cy="826294"/>
            <a:chOff x="3387" y="2906"/>
            <a:chExt cx="2225" cy="3402"/>
          </a:xfrm>
        </p:grpSpPr>
        <p:sp>
          <p:nvSpPr>
            <p:cNvPr id="4" name="椭圆 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66029" y="4102394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dirty="0"/>
              <a:t> 6</a:t>
            </a:r>
            <a:endParaRPr lang="en-US" altLang="zh-CN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3759274" y="4090903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需求市场分析</a:t>
            </a:r>
            <a:endParaRPr lang="zh-CN" altLang="en-US" sz="1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971296" y="-276"/>
            <a:ext cx="49674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用途</a:t>
            </a:r>
            <a:endParaRPr lang="zh-CN" altLang="en-US" sz="2400" b="1" dirty="0">
              <a:solidFill>
                <a:srgbClr val="0E6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67038" y="851535"/>
            <a:ext cx="533876" cy="848201"/>
            <a:chOff x="3387" y="2906"/>
            <a:chExt cx="2225" cy="3402"/>
          </a:xfrm>
        </p:grpSpPr>
        <p:sp>
          <p:nvSpPr>
            <p:cNvPr id="8" name="椭圆 7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7990" y="1445895"/>
            <a:ext cx="532924" cy="882491"/>
            <a:chOff x="3387" y="2906"/>
            <a:chExt cx="2225" cy="3402"/>
          </a:xfrm>
        </p:grpSpPr>
        <p:sp>
          <p:nvSpPr>
            <p:cNvPr id="11" name="椭圆 10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35605" y="3230880"/>
            <a:ext cx="588169" cy="897731"/>
            <a:chOff x="3387" y="2906"/>
            <a:chExt cx="2225" cy="3402"/>
          </a:xfrm>
        </p:grpSpPr>
        <p:sp>
          <p:nvSpPr>
            <p:cNvPr id="15" name="椭圆 14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47060" y="1066800"/>
            <a:ext cx="42767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1</a:t>
            </a:r>
            <a:endParaRPr lang="en-US" altLang="zh-CN" sz="1350" dirty="0"/>
          </a:p>
        </p:txBody>
      </p:sp>
      <p:sp>
        <p:nvSpPr>
          <p:cNvPr id="18" name="文本框 17"/>
          <p:cNvSpPr txBox="1"/>
          <p:nvPr/>
        </p:nvSpPr>
        <p:spPr>
          <a:xfrm>
            <a:off x="3147951" y="169970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2</a:t>
            </a:r>
            <a:endParaRPr lang="en-US" altLang="zh-CN" sz="135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51346" y="2291239"/>
            <a:ext cx="5895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3</a:t>
            </a:r>
            <a:endParaRPr lang="en-US" altLang="zh-CN" sz="1350" dirty="0"/>
          </a:p>
        </p:txBody>
      </p:sp>
      <p:sp>
        <p:nvSpPr>
          <p:cNvPr id="20" name="文本框 19"/>
          <p:cNvSpPr txBox="1"/>
          <p:nvPr/>
        </p:nvSpPr>
        <p:spPr>
          <a:xfrm>
            <a:off x="3738017" y="1021253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lang="zh-CN" altLang="en-US" sz="15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56158" y="1674607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解决方案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015" y="2858206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项目用途</a:t>
            </a:r>
            <a:endParaRPr lang="zh-CN" altLang="en-US" sz="15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935605" y="2637949"/>
            <a:ext cx="587216" cy="887254"/>
            <a:chOff x="3387" y="2906"/>
            <a:chExt cx="2225" cy="3402"/>
          </a:xfrm>
        </p:grpSpPr>
        <p:sp>
          <p:nvSpPr>
            <p:cNvPr id="24" name="椭圆 2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30843" y="2004536"/>
            <a:ext cx="570071" cy="921544"/>
            <a:chOff x="3387" y="2906"/>
            <a:chExt cx="2225" cy="3402"/>
          </a:xfrm>
        </p:grpSpPr>
        <p:sp>
          <p:nvSpPr>
            <p:cNvPr id="27" name="椭圆 26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166028" y="286961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4</a:t>
            </a:r>
            <a:endParaRPr lang="en-US" altLang="zh-CN" sz="1350" dirty="0"/>
          </a:p>
        </p:txBody>
      </p:sp>
      <p:sp>
        <p:nvSpPr>
          <p:cNvPr id="30" name="文本框 29"/>
          <p:cNvSpPr txBox="1"/>
          <p:nvPr/>
        </p:nvSpPr>
        <p:spPr>
          <a:xfrm>
            <a:off x="3166029" y="3467077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5</a:t>
            </a:r>
            <a:endParaRPr lang="en-US" altLang="zh-CN" sz="1350" dirty="0"/>
          </a:p>
        </p:txBody>
      </p:sp>
      <p:sp>
        <p:nvSpPr>
          <p:cNvPr id="31" name="文本框 30"/>
          <p:cNvSpPr txBox="1"/>
          <p:nvPr/>
        </p:nvSpPr>
        <p:spPr>
          <a:xfrm>
            <a:off x="3759334" y="2266549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图例展示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56417" y="3467015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>
                <a:solidFill>
                  <a:srgbClr val="FF0000"/>
                </a:solidFill>
              </a:rPr>
              <a:t>专利展示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7895" y="7641"/>
            <a:ext cx="2901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目录  CONTENTS</a:t>
            </a:r>
            <a:endParaRPr lang="zh-CN" altLang="en-US" sz="2100" dirty="0">
              <a:solidFill>
                <a:srgbClr val="0E6EB9"/>
              </a:solidFill>
              <a:latin typeface="Calibri Light" panose="020F0302020204030204"/>
              <a:cs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1319" y="3896201"/>
            <a:ext cx="607695" cy="826294"/>
            <a:chOff x="3387" y="2906"/>
            <a:chExt cx="2225" cy="3402"/>
          </a:xfrm>
        </p:grpSpPr>
        <p:sp>
          <p:nvSpPr>
            <p:cNvPr id="4" name="椭圆 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66029" y="4102394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dirty="0"/>
              <a:t> 6</a:t>
            </a:r>
            <a:endParaRPr lang="en-US" altLang="zh-CN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3759274" y="4090903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需求市场分析</a:t>
            </a:r>
            <a:endParaRPr lang="zh-CN" altLang="en-US" sz="1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971296" y="-276"/>
            <a:ext cx="49674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专利</a:t>
            </a:r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展示</a:t>
            </a:r>
            <a:endParaRPr lang="zh-CN" altLang="en-US" sz="2400" b="1" dirty="0">
              <a:solidFill>
                <a:srgbClr val="0E6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67038" y="851535"/>
            <a:ext cx="533876" cy="848201"/>
            <a:chOff x="3387" y="2906"/>
            <a:chExt cx="2225" cy="3402"/>
          </a:xfrm>
        </p:grpSpPr>
        <p:sp>
          <p:nvSpPr>
            <p:cNvPr id="8" name="椭圆 7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7990" y="1445895"/>
            <a:ext cx="532924" cy="882491"/>
            <a:chOff x="3387" y="2906"/>
            <a:chExt cx="2225" cy="3402"/>
          </a:xfrm>
        </p:grpSpPr>
        <p:sp>
          <p:nvSpPr>
            <p:cNvPr id="11" name="椭圆 10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35605" y="3230880"/>
            <a:ext cx="588169" cy="897731"/>
            <a:chOff x="3387" y="2906"/>
            <a:chExt cx="2225" cy="3402"/>
          </a:xfrm>
        </p:grpSpPr>
        <p:sp>
          <p:nvSpPr>
            <p:cNvPr id="15" name="椭圆 14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47060" y="1066800"/>
            <a:ext cx="42767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1</a:t>
            </a:r>
            <a:endParaRPr lang="en-US" altLang="zh-CN" sz="1350" dirty="0"/>
          </a:p>
        </p:txBody>
      </p:sp>
      <p:sp>
        <p:nvSpPr>
          <p:cNvPr id="18" name="文本框 17"/>
          <p:cNvSpPr txBox="1"/>
          <p:nvPr/>
        </p:nvSpPr>
        <p:spPr>
          <a:xfrm>
            <a:off x="3147951" y="169970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2</a:t>
            </a:r>
            <a:endParaRPr lang="en-US" altLang="zh-CN" sz="135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51346" y="2291239"/>
            <a:ext cx="5895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3</a:t>
            </a:r>
            <a:endParaRPr lang="en-US" altLang="zh-CN" sz="1350" dirty="0"/>
          </a:p>
        </p:txBody>
      </p:sp>
      <p:sp>
        <p:nvSpPr>
          <p:cNvPr id="20" name="文本框 19"/>
          <p:cNvSpPr txBox="1"/>
          <p:nvPr/>
        </p:nvSpPr>
        <p:spPr>
          <a:xfrm>
            <a:off x="3738017" y="1021253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lang="zh-CN" altLang="en-US" sz="15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56158" y="1674607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解决方案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015" y="2858206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项目用途</a:t>
            </a:r>
            <a:endParaRPr lang="zh-CN" altLang="en-US" sz="15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935605" y="2637949"/>
            <a:ext cx="587216" cy="887254"/>
            <a:chOff x="3387" y="2906"/>
            <a:chExt cx="2225" cy="3402"/>
          </a:xfrm>
        </p:grpSpPr>
        <p:sp>
          <p:nvSpPr>
            <p:cNvPr id="24" name="椭圆 2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30843" y="2004536"/>
            <a:ext cx="570071" cy="921544"/>
            <a:chOff x="3387" y="2906"/>
            <a:chExt cx="2225" cy="3402"/>
          </a:xfrm>
        </p:grpSpPr>
        <p:sp>
          <p:nvSpPr>
            <p:cNvPr id="27" name="椭圆 26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166028" y="286961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4</a:t>
            </a:r>
            <a:endParaRPr lang="en-US" altLang="zh-CN" sz="1350" dirty="0"/>
          </a:p>
        </p:txBody>
      </p:sp>
      <p:sp>
        <p:nvSpPr>
          <p:cNvPr id="30" name="文本框 29"/>
          <p:cNvSpPr txBox="1"/>
          <p:nvPr/>
        </p:nvSpPr>
        <p:spPr>
          <a:xfrm>
            <a:off x="3166029" y="3467077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5</a:t>
            </a:r>
            <a:endParaRPr lang="en-US" altLang="zh-CN" sz="1350" dirty="0"/>
          </a:p>
        </p:txBody>
      </p:sp>
      <p:sp>
        <p:nvSpPr>
          <p:cNvPr id="31" name="文本框 30"/>
          <p:cNvSpPr txBox="1"/>
          <p:nvPr/>
        </p:nvSpPr>
        <p:spPr>
          <a:xfrm>
            <a:off x="3759334" y="2266549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图例展示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56417" y="3467015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专利展示</a:t>
            </a:r>
            <a:endParaRPr lang="zh-CN" alt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899170" y="7641"/>
            <a:ext cx="2901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目录  CONTENTS</a:t>
            </a:r>
            <a:endParaRPr lang="zh-CN" altLang="en-US" sz="2100" dirty="0">
              <a:solidFill>
                <a:srgbClr val="0E6EB9"/>
              </a:solidFill>
              <a:latin typeface="Calibri Light" panose="020F0302020204030204"/>
              <a:cs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1319" y="3896201"/>
            <a:ext cx="607695" cy="826294"/>
            <a:chOff x="3387" y="2906"/>
            <a:chExt cx="2225" cy="3402"/>
          </a:xfrm>
        </p:grpSpPr>
        <p:sp>
          <p:nvSpPr>
            <p:cNvPr id="4" name="椭圆 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66029" y="4102394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dirty="0"/>
              <a:t> 6</a:t>
            </a:r>
            <a:endParaRPr lang="en-US" altLang="zh-CN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3759274" y="4090903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>
                <a:solidFill>
                  <a:srgbClr val="FF0000"/>
                </a:solidFill>
              </a:rPr>
              <a:t>需求市场分析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98906" y="-276"/>
            <a:ext cx="49674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需求市场分析</a:t>
            </a:r>
            <a:endParaRPr lang="zh-CN" altLang="en-US" sz="2400" b="1" dirty="0">
              <a:solidFill>
                <a:srgbClr val="0E6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67360" y="771525"/>
            <a:ext cx="8354060" cy="3269615"/>
          </a:xfrm>
        </p:spPr>
        <p:txBody>
          <a:bodyPr>
            <a:normAutofit/>
          </a:bodyPr>
          <a:p>
            <a:pPr marL="0" indent="0" algn="l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此模板为统一模板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字体统一用微软雅黑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项目名称标题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白色、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号字、加粗，每页左上角标题蓝色、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号字、加粗；正文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黑色、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 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行间距：多倍行距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1-1.5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注：基础信息页为必填页，提交时请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不要将此页删除，便于会务组与您沟通联系</a:t>
            </a:r>
            <a:r>
              <a:rPr lang="zh-CN" altLang="en-US" sz="1800" dirty="0">
                <a:solidFill>
                  <a:srgbClr val="FF0000"/>
                </a:solidFill>
              </a:rPr>
              <a:t>；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001" y="-317"/>
            <a:ext cx="40047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制作说明</a:t>
            </a:r>
            <a:r>
              <a:rPr lang="zh-CN" alt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6943" y="-317"/>
            <a:ext cx="4254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基础信息</a:t>
            </a:r>
            <a:endParaRPr lang="zh-CN" altLang="en-US" sz="2400" b="1" dirty="0" smtClean="0">
              <a:solidFill>
                <a:srgbClr val="0E6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37260" y="843915"/>
            <a:ext cx="8206740" cy="3546475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姓名：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邮箱：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单位：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单位地址：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职务：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申报项目所获荣誉（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非必填项）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67038" y="851535"/>
            <a:ext cx="533876" cy="848201"/>
            <a:chOff x="3387" y="2906"/>
            <a:chExt cx="2225" cy="3402"/>
          </a:xfrm>
        </p:grpSpPr>
        <p:sp>
          <p:nvSpPr>
            <p:cNvPr id="8" name="椭圆 7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7990" y="1445895"/>
            <a:ext cx="532924" cy="882491"/>
            <a:chOff x="3387" y="2906"/>
            <a:chExt cx="2225" cy="3402"/>
          </a:xfrm>
        </p:grpSpPr>
        <p:sp>
          <p:nvSpPr>
            <p:cNvPr id="11" name="椭圆 10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35605" y="3230880"/>
            <a:ext cx="588169" cy="897731"/>
            <a:chOff x="3387" y="2906"/>
            <a:chExt cx="2225" cy="3402"/>
          </a:xfrm>
        </p:grpSpPr>
        <p:sp>
          <p:nvSpPr>
            <p:cNvPr id="15" name="椭圆 14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47060" y="1066800"/>
            <a:ext cx="42767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1</a:t>
            </a:r>
            <a:endParaRPr lang="en-US" altLang="zh-CN" sz="1350" dirty="0"/>
          </a:p>
        </p:txBody>
      </p:sp>
      <p:sp>
        <p:nvSpPr>
          <p:cNvPr id="18" name="文本框 17"/>
          <p:cNvSpPr txBox="1"/>
          <p:nvPr/>
        </p:nvSpPr>
        <p:spPr>
          <a:xfrm>
            <a:off x="3147951" y="169970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2</a:t>
            </a:r>
            <a:endParaRPr lang="en-US" altLang="zh-CN" sz="135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51346" y="2291239"/>
            <a:ext cx="5895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3</a:t>
            </a:r>
            <a:endParaRPr lang="en-US" altLang="zh-CN" sz="1350" dirty="0"/>
          </a:p>
        </p:txBody>
      </p:sp>
      <p:sp>
        <p:nvSpPr>
          <p:cNvPr id="20" name="文本框 19"/>
          <p:cNvSpPr txBox="1"/>
          <p:nvPr/>
        </p:nvSpPr>
        <p:spPr>
          <a:xfrm>
            <a:off x="3738017" y="1021253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56158" y="1674607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解决方案</a:t>
            </a:r>
            <a:endParaRPr lang="zh-CN" altLang="en-US" sz="15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759015" y="2858206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项目用途</a:t>
            </a:r>
            <a:endParaRPr lang="zh-CN" altLang="en-US" sz="15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935605" y="2637949"/>
            <a:ext cx="587216" cy="887254"/>
            <a:chOff x="3387" y="2906"/>
            <a:chExt cx="2225" cy="3402"/>
          </a:xfrm>
        </p:grpSpPr>
        <p:sp>
          <p:nvSpPr>
            <p:cNvPr id="24" name="椭圆 2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30843" y="2004536"/>
            <a:ext cx="570071" cy="921544"/>
            <a:chOff x="3387" y="2906"/>
            <a:chExt cx="2225" cy="3402"/>
          </a:xfrm>
        </p:grpSpPr>
        <p:sp>
          <p:nvSpPr>
            <p:cNvPr id="27" name="椭圆 26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166028" y="286961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4</a:t>
            </a:r>
            <a:endParaRPr lang="en-US" altLang="zh-CN" sz="1350" dirty="0"/>
          </a:p>
        </p:txBody>
      </p:sp>
      <p:sp>
        <p:nvSpPr>
          <p:cNvPr id="30" name="文本框 29"/>
          <p:cNvSpPr txBox="1"/>
          <p:nvPr/>
        </p:nvSpPr>
        <p:spPr>
          <a:xfrm>
            <a:off x="3166029" y="3467077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5</a:t>
            </a:r>
            <a:endParaRPr lang="en-US" altLang="zh-CN" sz="1350" dirty="0"/>
          </a:p>
        </p:txBody>
      </p:sp>
      <p:sp>
        <p:nvSpPr>
          <p:cNvPr id="31" name="文本框 30"/>
          <p:cNvSpPr txBox="1"/>
          <p:nvPr/>
        </p:nvSpPr>
        <p:spPr>
          <a:xfrm>
            <a:off x="3759334" y="2266549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图例展示</a:t>
            </a:r>
            <a:endParaRPr lang="zh-CN" altLang="en-US" sz="1500" dirty="0"/>
          </a:p>
        </p:txBody>
      </p:sp>
      <p:sp>
        <p:nvSpPr>
          <p:cNvPr id="32" name="文本框 31"/>
          <p:cNvSpPr txBox="1"/>
          <p:nvPr/>
        </p:nvSpPr>
        <p:spPr>
          <a:xfrm>
            <a:off x="3756417" y="3467015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专利展示</a:t>
            </a:r>
            <a:endParaRPr lang="zh-CN" alt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827415" y="7641"/>
            <a:ext cx="2901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目录  CONTENTS</a:t>
            </a:r>
            <a:endParaRPr lang="zh-CN" altLang="en-US" sz="2100" dirty="0">
              <a:solidFill>
                <a:srgbClr val="0E6EB9"/>
              </a:solidFill>
              <a:latin typeface="Calibri Light" panose="020F0302020204030204"/>
              <a:cs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1319" y="3896201"/>
            <a:ext cx="607695" cy="826294"/>
            <a:chOff x="3387" y="2906"/>
            <a:chExt cx="2225" cy="3402"/>
          </a:xfrm>
        </p:grpSpPr>
        <p:sp>
          <p:nvSpPr>
            <p:cNvPr id="4" name="椭圆 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66029" y="4102394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dirty="0"/>
              <a:t> 6</a:t>
            </a:r>
            <a:endParaRPr lang="en-US" altLang="zh-CN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3759274" y="4090903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需求市场分析</a:t>
            </a:r>
            <a:endParaRPr lang="zh-CN" altLang="en-US" sz="1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971296" y="-20596"/>
            <a:ext cx="49674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研究背景</a:t>
            </a:r>
            <a:endParaRPr lang="zh-CN" altLang="en-US" sz="2400" b="1" dirty="0">
              <a:solidFill>
                <a:srgbClr val="0E6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67038" y="851535"/>
            <a:ext cx="533876" cy="848201"/>
            <a:chOff x="3387" y="2906"/>
            <a:chExt cx="2225" cy="3402"/>
          </a:xfrm>
        </p:grpSpPr>
        <p:sp>
          <p:nvSpPr>
            <p:cNvPr id="8" name="椭圆 7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7990" y="1445895"/>
            <a:ext cx="532924" cy="882491"/>
            <a:chOff x="3387" y="2906"/>
            <a:chExt cx="2225" cy="3402"/>
          </a:xfrm>
        </p:grpSpPr>
        <p:sp>
          <p:nvSpPr>
            <p:cNvPr id="11" name="椭圆 10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35605" y="3230880"/>
            <a:ext cx="588169" cy="897731"/>
            <a:chOff x="3387" y="2906"/>
            <a:chExt cx="2225" cy="3402"/>
          </a:xfrm>
        </p:grpSpPr>
        <p:sp>
          <p:nvSpPr>
            <p:cNvPr id="15" name="椭圆 14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47060" y="1066800"/>
            <a:ext cx="42767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1</a:t>
            </a:r>
            <a:endParaRPr lang="en-US" altLang="zh-CN" sz="1350" dirty="0"/>
          </a:p>
        </p:txBody>
      </p:sp>
      <p:sp>
        <p:nvSpPr>
          <p:cNvPr id="18" name="文本框 17"/>
          <p:cNvSpPr txBox="1"/>
          <p:nvPr/>
        </p:nvSpPr>
        <p:spPr>
          <a:xfrm>
            <a:off x="3147951" y="169970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2</a:t>
            </a:r>
            <a:endParaRPr lang="en-US" altLang="zh-CN" sz="135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51346" y="2291239"/>
            <a:ext cx="5895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3</a:t>
            </a:r>
            <a:endParaRPr lang="en-US" altLang="zh-CN" sz="1350" dirty="0"/>
          </a:p>
        </p:txBody>
      </p:sp>
      <p:sp>
        <p:nvSpPr>
          <p:cNvPr id="20" name="文本框 19"/>
          <p:cNvSpPr txBox="1"/>
          <p:nvPr/>
        </p:nvSpPr>
        <p:spPr>
          <a:xfrm>
            <a:off x="3738017" y="1021253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lang="zh-CN" altLang="en-US" sz="15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56158" y="1674607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>
                <a:solidFill>
                  <a:srgbClr val="FF0000"/>
                </a:solidFill>
              </a:rPr>
              <a:t>解决方案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015" y="2858206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项目用途</a:t>
            </a:r>
            <a:endParaRPr lang="zh-CN" altLang="en-US" sz="15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935605" y="2637949"/>
            <a:ext cx="587216" cy="887254"/>
            <a:chOff x="3387" y="2906"/>
            <a:chExt cx="2225" cy="3402"/>
          </a:xfrm>
        </p:grpSpPr>
        <p:sp>
          <p:nvSpPr>
            <p:cNvPr id="24" name="椭圆 2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30843" y="2004536"/>
            <a:ext cx="570071" cy="921544"/>
            <a:chOff x="3387" y="2906"/>
            <a:chExt cx="2225" cy="3402"/>
          </a:xfrm>
        </p:grpSpPr>
        <p:sp>
          <p:nvSpPr>
            <p:cNvPr id="27" name="椭圆 26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166028" y="286961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4</a:t>
            </a:r>
            <a:endParaRPr lang="en-US" altLang="zh-CN" sz="1350" dirty="0"/>
          </a:p>
        </p:txBody>
      </p:sp>
      <p:sp>
        <p:nvSpPr>
          <p:cNvPr id="30" name="文本框 29"/>
          <p:cNvSpPr txBox="1"/>
          <p:nvPr/>
        </p:nvSpPr>
        <p:spPr>
          <a:xfrm>
            <a:off x="3166029" y="3467077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5</a:t>
            </a:r>
            <a:endParaRPr lang="en-US" altLang="zh-CN" sz="1350" dirty="0"/>
          </a:p>
        </p:txBody>
      </p:sp>
      <p:sp>
        <p:nvSpPr>
          <p:cNvPr id="31" name="文本框 30"/>
          <p:cNvSpPr txBox="1"/>
          <p:nvPr/>
        </p:nvSpPr>
        <p:spPr>
          <a:xfrm>
            <a:off x="3759334" y="2266549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图例展示</a:t>
            </a:r>
            <a:endParaRPr lang="zh-CN" altLang="en-US" sz="1500" dirty="0"/>
          </a:p>
        </p:txBody>
      </p:sp>
      <p:sp>
        <p:nvSpPr>
          <p:cNvPr id="32" name="文本框 31"/>
          <p:cNvSpPr txBox="1"/>
          <p:nvPr/>
        </p:nvSpPr>
        <p:spPr>
          <a:xfrm>
            <a:off x="3756417" y="3467015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专利展示</a:t>
            </a:r>
            <a:endParaRPr lang="zh-CN" alt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827415" y="7641"/>
            <a:ext cx="2901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目录  CONTENTS</a:t>
            </a:r>
            <a:endParaRPr lang="zh-CN" altLang="en-US" sz="2100" dirty="0">
              <a:solidFill>
                <a:srgbClr val="0E6EB9"/>
              </a:solidFill>
              <a:latin typeface="Calibri Light" panose="020F0302020204030204"/>
              <a:cs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1319" y="3896201"/>
            <a:ext cx="607695" cy="826294"/>
            <a:chOff x="3387" y="2906"/>
            <a:chExt cx="2225" cy="3402"/>
          </a:xfrm>
        </p:grpSpPr>
        <p:sp>
          <p:nvSpPr>
            <p:cNvPr id="4" name="椭圆 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66029" y="4102394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dirty="0"/>
              <a:t> 6</a:t>
            </a:r>
            <a:endParaRPr lang="en-US" altLang="zh-CN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3759274" y="4090903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需求市场分析</a:t>
            </a:r>
            <a:endParaRPr lang="zh-CN" altLang="en-US" sz="1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971296" y="-276"/>
            <a:ext cx="49674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解决方案</a:t>
            </a:r>
            <a:endParaRPr lang="zh-CN" altLang="en-US" sz="2400" b="1" dirty="0">
              <a:solidFill>
                <a:srgbClr val="0E6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67038" y="851535"/>
            <a:ext cx="533876" cy="848201"/>
            <a:chOff x="3387" y="2906"/>
            <a:chExt cx="2225" cy="3402"/>
          </a:xfrm>
        </p:grpSpPr>
        <p:sp>
          <p:nvSpPr>
            <p:cNvPr id="8" name="椭圆 7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7990" y="1445895"/>
            <a:ext cx="532924" cy="882491"/>
            <a:chOff x="3387" y="2906"/>
            <a:chExt cx="2225" cy="3402"/>
          </a:xfrm>
        </p:grpSpPr>
        <p:sp>
          <p:nvSpPr>
            <p:cNvPr id="11" name="椭圆 10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35605" y="3230880"/>
            <a:ext cx="588169" cy="897731"/>
            <a:chOff x="3387" y="2906"/>
            <a:chExt cx="2225" cy="3402"/>
          </a:xfrm>
        </p:grpSpPr>
        <p:sp>
          <p:nvSpPr>
            <p:cNvPr id="15" name="椭圆 14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47060" y="1066800"/>
            <a:ext cx="42767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1</a:t>
            </a:r>
            <a:endParaRPr lang="en-US" altLang="zh-CN" sz="1350" dirty="0"/>
          </a:p>
        </p:txBody>
      </p:sp>
      <p:sp>
        <p:nvSpPr>
          <p:cNvPr id="18" name="文本框 17"/>
          <p:cNvSpPr txBox="1"/>
          <p:nvPr/>
        </p:nvSpPr>
        <p:spPr>
          <a:xfrm>
            <a:off x="3147951" y="169970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2</a:t>
            </a:r>
            <a:endParaRPr lang="en-US" altLang="zh-CN" sz="135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51346" y="2291239"/>
            <a:ext cx="5895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3</a:t>
            </a:r>
            <a:endParaRPr lang="en-US" altLang="zh-CN" sz="1350" dirty="0"/>
          </a:p>
        </p:txBody>
      </p:sp>
      <p:sp>
        <p:nvSpPr>
          <p:cNvPr id="20" name="文本框 19"/>
          <p:cNvSpPr txBox="1"/>
          <p:nvPr/>
        </p:nvSpPr>
        <p:spPr>
          <a:xfrm>
            <a:off x="3738017" y="1021253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lang="zh-CN" altLang="en-US" sz="15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56158" y="1674607"/>
            <a:ext cx="186975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解决方案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015" y="2858206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项目用途</a:t>
            </a:r>
            <a:endParaRPr lang="zh-CN" altLang="en-US" sz="15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935605" y="2637949"/>
            <a:ext cx="587216" cy="887254"/>
            <a:chOff x="3387" y="2906"/>
            <a:chExt cx="2225" cy="3402"/>
          </a:xfrm>
        </p:grpSpPr>
        <p:sp>
          <p:nvSpPr>
            <p:cNvPr id="24" name="椭圆 2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30843" y="2004536"/>
            <a:ext cx="570071" cy="921544"/>
            <a:chOff x="3387" y="2906"/>
            <a:chExt cx="2225" cy="3402"/>
          </a:xfrm>
        </p:grpSpPr>
        <p:sp>
          <p:nvSpPr>
            <p:cNvPr id="27" name="椭圆 26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166028" y="2869613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4</a:t>
            </a:r>
            <a:endParaRPr lang="en-US" altLang="zh-CN" sz="1350" dirty="0"/>
          </a:p>
        </p:txBody>
      </p:sp>
      <p:sp>
        <p:nvSpPr>
          <p:cNvPr id="30" name="文本框 29"/>
          <p:cNvSpPr txBox="1"/>
          <p:nvPr/>
        </p:nvSpPr>
        <p:spPr>
          <a:xfrm>
            <a:off x="3166029" y="3467077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5</a:t>
            </a:r>
            <a:endParaRPr lang="en-US" altLang="zh-CN" sz="1350" dirty="0"/>
          </a:p>
        </p:txBody>
      </p:sp>
      <p:sp>
        <p:nvSpPr>
          <p:cNvPr id="31" name="文本框 30"/>
          <p:cNvSpPr txBox="1"/>
          <p:nvPr/>
        </p:nvSpPr>
        <p:spPr>
          <a:xfrm>
            <a:off x="3759334" y="2266549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>
                <a:solidFill>
                  <a:srgbClr val="FF0000"/>
                </a:solidFill>
              </a:rPr>
              <a:t>图例展示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56417" y="3467015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专利展示</a:t>
            </a:r>
            <a:endParaRPr lang="zh-CN" alt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899170" y="7641"/>
            <a:ext cx="2901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目录  CONTENTS</a:t>
            </a:r>
            <a:endParaRPr lang="zh-CN" altLang="en-US" sz="2100" dirty="0">
              <a:solidFill>
                <a:srgbClr val="0E6EB9"/>
              </a:solidFill>
              <a:latin typeface="Calibri Light" panose="020F0302020204030204"/>
              <a:cs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1319" y="3896201"/>
            <a:ext cx="607695" cy="826294"/>
            <a:chOff x="3387" y="2906"/>
            <a:chExt cx="2225" cy="3402"/>
          </a:xfrm>
        </p:grpSpPr>
        <p:sp>
          <p:nvSpPr>
            <p:cNvPr id="4" name="椭圆 3"/>
            <p:cNvSpPr/>
            <p:nvPr/>
          </p:nvSpPr>
          <p:spPr>
            <a:xfrm>
              <a:off x="4138" y="3586"/>
              <a:ext cx="1474" cy="1474"/>
            </a:xfrm>
            <a:prstGeom prst="ellipse">
              <a:avLst/>
            </a:prstGeom>
            <a:noFill/>
            <a:ln w="155575">
              <a:solidFill>
                <a:srgbClr val="0E6EB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3387" y="2906"/>
              <a:ext cx="1321" cy="3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66029" y="4102394"/>
            <a:ext cx="59293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dirty="0"/>
              <a:t> 6</a:t>
            </a:r>
            <a:endParaRPr lang="en-US" altLang="zh-CN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3759274" y="4090903"/>
            <a:ext cx="171783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1500" dirty="0"/>
              <a:t>需求市场分析</a:t>
            </a:r>
            <a:endParaRPr lang="zh-CN" altLang="en-US" sz="1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971296" y="-276"/>
            <a:ext cx="49674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图例</a:t>
            </a:r>
            <a:r>
              <a:rPr lang="zh-CN" altLang="en-US" sz="2400" b="1" dirty="0">
                <a:solidFill>
                  <a:srgbClr val="0E6EB9"/>
                </a:solidFill>
                <a:latin typeface="微软雅黑" panose="020B0503020204020204" charset="-122"/>
                <a:ea typeface="微软雅黑" panose="020B0503020204020204" charset="-122"/>
              </a:rPr>
              <a:t>展示</a:t>
            </a:r>
            <a:endParaRPr lang="zh-CN" altLang="en-US" sz="2400" b="1" dirty="0">
              <a:solidFill>
                <a:srgbClr val="0E6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TE5MDhjZTUwNzk0ZjUxYTI2YTY0MGQxYmU1OTEzYzI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>全屏显示(16:9)</PresentationFormat>
  <Paragraphs>194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 Light</vt:lpstr>
      <vt:lpstr>Arial Unicode MS</vt:lpstr>
      <vt:lpstr>Calibri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冒泡鱼</cp:lastModifiedBy>
  <cp:revision>26</cp:revision>
  <dcterms:created xsi:type="dcterms:W3CDTF">2021-10-25T08:06:00Z</dcterms:created>
  <dcterms:modified xsi:type="dcterms:W3CDTF">2022-06-06T06:09:59Z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DF0C7243C8994AA390056C3E2DFFA3A5</vt:lpwstr>
  </property>
  <property fmtid="{D5CDD505-2E9C-101B-9397-08002B2CF9AE}" pid="3" name="KSOProductBuildVer">
    <vt:lpwstr>2052-11.1.0.11744</vt:lpwstr>
  </property>
</Properties>
</file>